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96" r:id="rId4"/>
    <p:sldId id="297" r:id="rId5"/>
    <p:sldId id="298" r:id="rId6"/>
    <p:sldId id="295" r:id="rId7"/>
    <p:sldId id="299" r:id="rId8"/>
    <p:sldId id="300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1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55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0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9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8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50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31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45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39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17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98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77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45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6.jpg"/><Relationship Id="rId7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11" Type="http://schemas.openxmlformats.org/officeDocument/2006/relationships/image" Target="../media/image29.jpeg"/><Relationship Id="rId5" Type="http://schemas.openxmlformats.org/officeDocument/2006/relationships/image" Target="../media/image24.jpg"/><Relationship Id="rId10" Type="http://schemas.openxmlformats.org/officeDocument/2006/relationships/image" Target="../media/image1.jpg"/><Relationship Id="rId4" Type="http://schemas.openxmlformats.org/officeDocument/2006/relationships/image" Target="../media/image23.jpeg"/><Relationship Id="rId9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14.jp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g"/><Relationship Id="rId11" Type="http://schemas.openxmlformats.org/officeDocument/2006/relationships/image" Target="../media/image39.jp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41.jpeg"/><Relationship Id="rId7" Type="http://schemas.openxmlformats.org/officeDocument/2006/relationships/image" Target="../media/image45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6.jpeg"/><Relationship Id="rId5" Type="http://schemas.openxmlformats.org/officeDocument/2006/relationships/image" Target="../media/image43.jpeg"/><Relationship Id="rId10" Type="http://schemas.openxmlformats.org/officeDocument/2006/relationships/image" Target="../media/image36.jpg"/><Relationship Id="rId4" Type="http://schemas.openxmlformats.org/officeDocument/2006/relationships/image" Target="../media/image42.jpeg"/><Relationship Id="rId9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5463" y="3649362"/>
            <a:ext cx="11765280" cy="1727501"/>
          </a:xfrm>
        </p:spPr>
        <p:txBody>
          <a:bodyPr>
            <a:normAutofit fontScale="90000"/>
          </a:bodyPr>
          <a:lstStyle/>
          <a:p>
            <a:r>
              <a:rPr lang="nl-NL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De </a:t>
            </a:r>
            <a:r>
              <a:rPr lang="nl-NL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Tweede </a:t>
            </a:r>
            <a:r>
              <a:rPr lang="nl-NL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Wereldoorlog</a:t>
            </a:r>
            <a:r>
              <a:rPr lang="nl-NL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/>
            </a:r>
            <a:br>
              <a:rPr lang="nl-NL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</a:b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De </a:t>
            </a:r>
            <a:r>
              <a:rPr lang="nl-NL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moord op de joden</a:t>
            </a:r>
            <a:endParaRPr lang="nl-NL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62175" y="5478463"/>
            <a:ext cx="5638800" cy="1217612"/>
          </a:xfrm>
        </p:spPr>
        <p:txBody>
          <a:bodyPr>
            <a:norm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</a:rPr>
              <a:t>Tijd van wereldoorlogen</a:t>
            </a:r>
          </a:p>
          <a:p>
            <a:r>
              <a:rPr lang="nl-NL" sz="3200" b="1" dirty="0" smtClean="0">
                <a:solidFill>
                  <a:srgbClr val="FF0000"/>
                </a:solidFill>
              </a:rPr>
              <a:t>1900 – 1950   </a:t>
            </a:r>
            <a:endParaRPr lang="nl-NL" sz="3200" b="1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29" y="5478463"/>
            <a:ext cx="1078992" cy="10789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20" y="-259111"/>
            <a:ext cx="5743614" cy="42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0"/>
            <a:ext cx="10047938" cy="753111"/>
          </a:xfrm>
        </p:spPr>
        <p:txBody>
          <a:bodyPr>
            <a:normAutofit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Concentratiekampen 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85725" y="1262889"/>
            <a:ext cx="71628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Hitler wilde Duitsland </a:t>
            </a:r>
            <a:r>
              <a:rPr lang="nl-NL" sz="2800" b="1" dirty="0" err="1" smtClean="0"/>
              <a:t>jodenvrij</a:t>
            </a:r>
            <a:r>
              <a:rPr lang="nl-NL" sz="2800" b="1" dirty="0" smtClean="0"/>
              <a:t> maken</a:t>
            </a:r>
            <a:endParaRPr lang="nl-NL" sz="28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Joden moeten naar </a:t>
            </a:r>
            <a:r>
              <a:rPr lang="nl-NL" sz="2800" b="1" dirty="0" smtClean="0">
                <a:solidFill>
                  <a:srgbClr val="FF0000"/>
                </a:solidFill>
              </a:rPr>
              <a:t>concentratiekampen</a:t>
            </a:r>
            <a:endParaRPr lang="nl-NL" sz="2800" b="1" dirty="0" smtClean="0">
              <a:solidFill>
                <a:srgbClr val="FF0000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Plaats waar joden worden opgesloten</a:t>
            </a:r>
            <a:endParaRPr lang="nl-NL" sz="2800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Maar ook: homo’s, zigeuners, politieke tegenstanders, gehandicapten en Oost-Europeanen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Eerst: straf- en werkkampen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Later: vernietigingskampen</a:t>
            </a:r>
            <a:endParaRPr lang="nl-NL" sz="2800" b="1" dirty="0" smtClean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58" y="906271"/>
            <a:ext cx="4699100" cy="246702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10" y="3459448"/>
            <a:ext cx="4460796" cy="32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0"/>
            <a:ext cx="10047938" cy="753111"/>
          </a:xfrm>
        </p:spPr>
        <p:txBody>
          <a:bodyPr>
            <a:normAutofit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Concentratiekampen 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65" y="906271"/>
            <a:ext cx="2541285" cy="246702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10" y="3840475"/>
            <a:ext cx="4460796" cy="250919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3" y="4023360"/>
            <a:ext cx="3938758" cy="26783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10" y="4092623"/>
            <a:ext cx="4460796" cy="230970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65" y="984934"/>
            <a:ext cx="3276171" cy="230970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058" y="92603"/>
            <a:ext cx="2808610" cy="387394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10" y="4110916"/>
            <a:ext cx="3938758" cy="259859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3410662"/>
            <a:ext cx="4358445" cy="323102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82" y="3081529"/>
            <a:ext cx="3450865" cy="3465244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49" y="3389214"/>
            <a:ext cx="4048542" cy="314037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32" y="153160"/>
            <a:ext cx="3330114" cy="2598599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85725" y="1262889"/>
            <a:ext cx="716280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Joden worden opgepakt</a:t>
            </a:r>
            <a:endParaRPr lang="nl-NL" sz="28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Transport naar </a:t>
            </a:r>
            <a:r>
              <a:rPr lang="nl-NL" sz="2800" b="1" dirty="0" smtClean="0">
                <a:solidFill>
                  <a:srgbClr val="FF0000"/>
                </a:solidFill>
              </a:rPr>
              <a:t>concentratiekampen</a:t>
            </a:r>
            <a:endParaRPr lang="nl-NL" sz="2800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In kampen: zwaar werk</a:t>
            </a:r>
            <a:endParaRPr lang="nl-NL" sz="28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Veel doden: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Zwaar werk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Honger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ziekte</a:t>
            </a:r>
            <a:endParaRPr lang="nl-NL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66590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0"/>
            <a:ext cx="10047938" cy="753111"/>
          </a:xfrm>
        </p:spPr>
        <p:txBody>
          <a:bodyPr>
            <a:normAutofit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Onderduiken 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65" y="122509"/>
            <a:ext cx="3348638" cy="325078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07" y="3557132"/>
            <a:ext cx="5250058" cy="295315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3" y="3557132"/>
            <a:ext cx="4631504" cy="314100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82" y="3701699"/>
            <a:ext cx="3699766" cy="280285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543" y="351687"/>
            <a:ext cx="4060484" cy="2937699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85725" y="1262889"/>
            <a:ext cx="71628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Eerst: veel joden worden opgepakt</a:t>
            </a:r>
            <a:endParaRPr lang="nl-NL" sz="28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Later: </a:t>
            </a:r>
            <a:r>
              <a:rPr lang="nl-NL" sz="2800" b="1" dirty="0" smtClean="0">
                <a:solidFill>
                  <a:srgbClr val="FF0000"/>
                </a:solidFill>
              </a:rPr>
              <a:t>onderduiken</a:t>
            </a:r>
            <a:endParaRPr lang="nl-NL" sz="2800" b="1" dirty="0" smtClean="0">
              <a:solidFill>
                <a:srgbClr val="FF0000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Verbergen voor de Duitsers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Anne Frank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Veel joden geholpen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Veel joden verraden </a:t>
            </a:r>
            <a:endParaRPr lang="nl-NL" sz="2800" b="1" dirty="0" smtClean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73" y="164251"/>
            <a:ext cx="3402853" cy="327753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08" y="3571826"/>
            <a:ext cx="5657940" cy="317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2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08" y="496541"/>
            <a:ext cx="5011432" cy="380707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54" y="386269"/>
            <a:ext cx="4990568" cy="352559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0"/>
            <a:ext cx="10047938" cy="753111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Holocaust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 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2" y="3338373"/>
            <a:ext cx="5723869" cy="3005030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85725" y="1262889"/>
            <a:ext cx="716280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Steeds meer joden in concentratiekampen</a:t>
            </a:r>
            <a:endParaRPr lang="nl-NL" sz="28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Probleem!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Oplossing = vernietigen van joden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</a:rPr>
              <a:t>Holocaust</a:t>
            </a:r>
            <a:endParaRPr lang="nl-NL" sz="2800" b="1" dirty="0" smtClean="0">
              <a:solidFill>
                <a:srgbClr val="FF0000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Gaskamers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Auschwitz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6 miljoen joden vermoord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05" y="4367982"/>
            <a:ext cx="4115248" cy="246078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8" y="1215944"/>
            <a:ext cx="7474006" cy="5488724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8" y="1215944"/>
            <a:ext cx="7474006" cy="5418654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3" y="1203197"/>
            <a:ext cx="7417535" cy="5418654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3" y="1262743"/>
            <a:ext cx="7417535" cy="5298239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27" y="3209543"/>
            <a:ext cx="5352677" cy="3374921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88" y="473059"/>
            <a:ext cx="4997069" cy="234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87" y="1383954"/>
            <a:ext cx="6896391" cy="5172293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Holocaust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761487" y="1246025"/>
            <a:ext cx="721461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 </a:t>
            </a:r>
            <a:r>
              <a:rPr lang="nl-NL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miljoen doden</a:t>
            </a:r>
            <a:endParaRPr lang="nl-NL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596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0"/>
            <a:ext cx="10047938" cy="753111"/>
          </a:xfrm>
        </p:spPr>
        <p:txBody>
          <a:bodyPr>
            <a:normAutofit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Genocide 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51" y="338328"/>
            <a:ext cx="4885884" cy="2565089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158273" y="867970"/>
            <a:ext cx="57938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Het vermoorden van een bepaalde groep mensen </a:t>
            </a:r>
            <a:r>
              <a:rPr lang="nl-NL" sz="2800" b="1" dirty="0" smtClean="0">
                <a:solidFill>
                  <a:srgbClr val="FF0000"/>
                </a:solidFill>
              </a:rPr>
              <a:t>= genocide</a:t>
            </a:r>
            <a:endParaRPr lang="nl-NL" sz="2800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Joden in de Tweede Wereldoorlog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i="1" dirty="0" smtClean="0">
                <a:solidFill>
                  <a:srgbClr val="FF0000"/>
                </a:solidFill>
              </a:rPr>
              <a:t>“Dat mag nooit meer gebeuren…”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1994: Rwanda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1995: Bosnië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2003 tot nu: Sudan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Nu: IS</a:t>
            </a:r>
            <a:endParaRPr lang="nl-NL" sz="2800" b="1" dirty="0" smtClean="0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51" y="2988797"/>
            <a:ext cx="4885884" cy="378989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59" y="304818"/>
            <a:ext cx="4097886" cy="256508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51" y="3496615"/>
            <a:ext cx="4885884" cy="3079054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23" y="160000"/>
            <a:ext cx="4178130" cy="3133598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12" y="3496615"/>
            <a:ext cx="4561561" cy="3079054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23" y="333507"/>
            <a:ext cx="4178130" cy="2841128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834" y="3523887"/>
            <a:ext cx="2058517" cy="3079054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96" y="407886"/>
            <a:ext cx="5654339" cy="2940256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33" y="3594339"/>
            <a:ext cx="5687463" cy="298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9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28600" y="64008"/>
            <a:ext cx="762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de </a:t>
            </a:r>
            <a:r>
              <a:rPr lang="nl-NL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geschiedenis</a:t>
            </a:r>
            <a:r>
              <a:rPr lang="nl-N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kunnen we leren…</a:t>
            </a:r>
            <a:endParaRPr lang="nl-NL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" y="876300"/>
            <a:ext cx="3188804" cy="20955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597" y="2715768"/>
            <a:ext cx="4169480" cy="204825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26" y="872013"/>
            <a:ext cx="3464690" cy="194888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212" y="4622669"/>
            <a:ext cx="3188804" cy="167412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" y="4454442"/>
            <a:ext cx="3188804" cy="20105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" y="876300"/>
            <a:ext cx="3302000" cy="21145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380" y="4034815"/>
            <a:ext cx="3904544" cy="244406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53" y="2427042"/>
            <a:ext cx="3481735" cy="261130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6" y="4322749"/>
            <a:ext cx="3351792" cy="227921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66" y="872014"/>
            <a:ext cx="3914958" cy="2035778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341334" y="44958"/>
            <a:ext cx="941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dat wij van de geschiedenis </a:t>
            </a:r>
            <a:r>
              <a:rPr lang="nl-NL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niets geleerd </a:t>
            </a:r>
            <a:r>
              <a:rPr lang="nl-N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hebben!</a:t>
            </a:r>
            <a:endParaRPr lang="nl-NL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hthoek 14"/>
          <p:cNvSpPr/>
          <p:nvPr/>
        </p:nvSpPr>
        <p:spPr>
          <a:xfrm rot="20858972">
            <a:off x="4308953" y="1010245"/>
            <a:ext cx="3280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…en jullie?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491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167</Words>
  <Application>Microsoft Office PowerPoint</Application>
  <PresentationFormat>Breedbeeld</PresentationFormat>
  <Paragraphs>46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Broadway</vt:lpstr>
      <vt:lpstr>Calibri</vt:lpstr>
      <vt:lpstr>Calibri Light</vt:lpstr>
      <vt:lpstr>Old English Text MT</vt:lpstr>
      <vt:lpstr>Kantoorthema</vt:lpstr>
      <vt:lpstr>De Tweede Wereldoorlog De moord op de joden</vt:lpstr>
      <vt:lpstr>Concentratiekampen </vt:lpstr>
      <vt:lpstr>Concentratiekampen </vt:lpstr>
      <vt:lpstr>Onderduiken </vt:lpstr>
      <vt:lpstr>Holocaust </vt:lpstr>
      <vt:lpstr>Holocaust</vt:lpstr>
      <vt:lpstr>Genocide </vt:lpstr>
      <vt:lpstr>PowerPoint-presentatie</vt:lpstr>
    </vt:vector>
  </TitlesOfParts>
  <Company>SPVOZN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Eerste Wereldoorlog oorzaken en aanleiding</dc:title>
  <dc:creator>SPVOZN</dc:creator>
  <cp:lastModifiedBy>Claudio Ruffin (rfc)</cp:lastModifiedBy>
  <cp:revision>148</cp:revision>
  <dcterms:created xsi:type="dcterms:W3CDTF">2015-11-11T10:17:59Z</dcterms:created>
  <dcterms:modified xsi:type="dcterms:W3CDTF">2016-06-26T19:32:47Z</dcterms:modified>
</cp:coreProperties>
</file>